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ΕΛΕΝΑ" initials="α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53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8" autoAdjust="0"/>
    <p:restoredTop sz="94660"/>
  </p:normalViewPr>
  <p:slideViewPr>
    <p:cSldViewPr>
      <p:cViewPr varScale="1">
        <p:scale>
          <a:sx n="66" d="100"/>
          <a:sy n="66" d="100"/>
        </p:scale>
        <p:origin x="-3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11/4/2011</a:t>
            </a:fld>
            <a:endParaRPr lang="el-G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11/4/2011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11/4/2011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11/4/2011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11/4/2011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11/4/2011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11/4/2011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11/4/2011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11/4/2011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11/4/2011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11/4/2011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A96A9C-649A-4555-9FE3-015094ECB5D3}" type="datetimeFigureOut">
              <a:rPr lang="el-GR" smtClean="0"/>
              <a:pPr/>
              <a:t>11/4/2011</a:t>
            </a:fld>
            <a:endParaRPr lang="el-G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prstTxWarp prst="textInflateBottom">
              <a:avLst/>
            </a:prstTxWarp>
            <a:normAutofit/>
          </a:bodyPr>
          <a:lstStyle/>
          <a:p>
            <a:r>
              <a:rPr lang="en-US" sz="48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Hi!My</a:t>
            </a:r>
            <a:r>
              <a:rPr lang="en-US" sz="4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name is Elena!</a:t>
            </a:r>
            <a:endParaRPr lang="el-GR" sz="4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prstTxWarp prst="textChevronInverted">
              <a:avLst/>
            </a:prstTxWarp>
          </a:bodyPr>
          <a:lstStyle/>
          <a:p>
            <a:r>
              <a:rPr lang="en-US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Hallo!Ich</a:t>
            </a:r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hei</a:t>
            </a:r>
            <a:r>
              <a:rPr lang="el-GR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β</a:t>
            </a:r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Elena!</a:t>
            </a:r>
            <a:endParaRPr lang="el-GR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280920" cy="3052936"/>
          </a:xfrm>
        </p:spPr>
        <p:txBody>
          <a:bodyPr/>
          <a:lstStyle/>
          <a:p>
            <a:r>
              <a:rPr lang="en-US" dirty="0" smtClean="0"/>
              <a:t>Das bin </a:t>
            </a:r>
            <a:r>
              <a:rPr lang="en-US" dirty="0" err="1" smtClean="0"/>
              <a:t>ich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 err="1" smtClean="0"/>
              <a:t>Athen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smtClean="0"/>
              <a:t>This is me!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C000"/>
                </a:solidFill>
              </a:rPr>
              <a:t>Im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Karneval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/</a:t>
            </a:r>
            <a:r>
              <a:rPr lang="en-US" dirty="0" smtClean="0">
                <a:solidFill>
                  <a:srgbClr val="FFC000"/>
                </a:solidFill>
              </a:rPr>
              <a:t> At Carnival!</a:t>
            </a: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7030A0"/>
                </a:solidFill>
              </a:rPr>
              <a:t>In </a:t>
            </a:r>
            <a:r>
              <a:rPr lang="en-US" dirty="0" err="1" smtClean="0">
                <a:solidFill>
                  <a:srgbClr val="7030A0"/>
                </a:solidFill>
              </a:rPr>
              <a:t>Kastoria</a:t>
            </a:r>
            <a:r>
              <a:rPr lang="en-US" dirty="0" smtClean="0">
                <a:solidFill>
                  <a:srgbClr val="7030A0"/>
                </a:solidFill>
              </a:rPr>
              <a:t>!</a:t>
            </a:r>
            <a:endParaRPr lang="el-GR" dirty="0">
              <a:solidFill>
                <a:srgbClr val="7030A0"/>
              </a:solidFill>
            </a:endParaRPr>
          </a:p>
        </p:txBody>
      </p:sp>
      <p:pic>
        <p:nvPicPr>
          <p:cNvPr id="10242" name="Picture 2" descr="C:\Users\ΕΛΕΝΑ\Pictures\2011-03-20\DSC00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93609">
            <a:off x="467544" y="404664"/>
            <a:ext cx="3672408" cy="27543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43" name="Picture 3" descr="C:\Users\ΕΛΕΝΑ\Pictures\2011-03-20\DSC003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933056"/>
            <a:ext cx="3456384" cy="25922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44" name="Picture 4" descr="C:\Users\ΕΛΕΝΑ\Pictures\2011-03-20\DSC004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509120"/>
            <a:ext cx="3131840" cy="2348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8" name="Straight Arrow Connector 7"/>
          <p:cNvCxnSpPr/>
          <p:nvPr/>
        </p:nvCxnSpPr>
        <p:spPr>
          <a:xfrm rot="10800000">
            <a:off x="3851920" y="1700808"/>
            <a:ext cx="1872208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6660232" y="4293096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7"/>
          <p:cNvCxnSpPr/>
          <p:nvPr/>
        </p:nvCxnSpPr>
        <p:spPr>
          <a:xfrm rot="10800000" flipV="1">
            <a:off x="4652393" y="3653408"/>
            <a:ext cx="1872208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16632"/>
            <a:ext cx="8503096" cy="6480720"/>
          </a:xfrm>
        </p:spPr>
        <p:txBody>
          <a:bodyPr/>
          <a:lstStyle/>
          <a:p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meinen</a:t>
            </a:r>
            <a:r>
              <a:rPr lang="en-US" dirty="0" smtClean="0"/>
              <a:t> </a:t>
            </a:r>
            <a:r>
              <a:rPr lang="en-US" dirty="0" err="1" smtClean="0"/>
              <a:t>F</a:t>
            </a:r>
            <a:r>
              <a:rPr lang="en-US" dirty="0" err="1" smtClean="0"/>
              <a:t>reundinnen</a:t>
            </a:r>
            <a:r>
              <a:rPr lang="en-US" dirty="0" smtClean="0"/>
              <a:t>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Im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Hotel am </a:t>
            </a:r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Plastira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-See</a:t>
            </a:r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Athen</a:t>
            </a:r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dirty="0" smtClean="0"/>
          </a:p>
          <a:p>
            <a:endParaRPr lang="el-GR" dirty="0"/>
          </a:p>
        </p:txBody>
      </p:sp>
      <p:pic>
        <p:nvPicPr>
          <p:cNvPr id="11266" name="Picture 2" descr="C:\Users\ΕΛΕΝΑ\Pictures\2011-03-20\DSC0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20888"/>
            <a:ext cx="4608512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2843808" y="3356992"/>
            <a:ext cx="223224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267" name="Picture 3" descr="C:\Users\ΕΛΕΝΑ\Pictures\2011-03-20\DSC004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0546" y="0"/>
            <a:ext cx="3899925" cy="2924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cxnSp>
        <p:nvCxnSpPr>
          <p:cNvPr id="11" name="Straight Arrow Connector 10"/>
          <p:cNvCxnSpPr/>
          <p:nvPr/>
        </p:nvCxnSpPr>
        <p:spPr>
          <a:xfrm rot="5400000">
            <a:off x="6696236" y="584684"/>
            <a:ext cx="1224136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V="1">
            <a:off x="7272300" y="3392996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5220072" y="4653136"/>
            <a:ext cx="201622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60648"/>
            <a:ext cx="7851648" cy="1828800"/>
          </a:xfrm>
        </p:spPr>
        <p:txBody>
          <a:bodyPr/>
          <a:lstStyle/>
          <a:p>
            <a:r>
              <a:rPr lang="en-US" dirty="0" err="1" smtClean="0"/>
              <a:t>Unterwegs</a:t>
            </a: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err="1" smtClean="0"/>
              <a:t>lastira</a:t>
            </a:r>
            <a:r>
              <a:rPr lang="en-US" dirty="0" smtClean="0"/>
              <a:t>-See!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it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meinen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Freundinnen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!</a:t>
            </a:r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Athen</a:t>
            </a:r>
            <a:r>
              <a:rPr lang="en-US" dirty="0" smtClean="0"/>
              <a:t>!</a:t>
            </a:r>
            <a:endParaRPr lang="el-GR" dirty="0"/>
          </a:p>
        </p:txBody>
      </p:sp>
      <p:pic>
        <p:nvPicPr>
          <p:cNvPr id="4" name="Picture 4" descr="C:\Users\ΕΛΕΝΑ\Pictures\2011-03-20\DSC004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71032">
            <a:off x="90126" y="393342"/>
            <a:ext cx="3456383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290" name="Picture 2" descr="C:\Users\ΕΛΕΝΑ\Pictures\2011-03-20\DSC000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594" y="3403254"/>
            <a:ext cx="3888432" cy="29163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cxnSp>
        <p:nvCxnSpPr>
          <p:cNvPr id="7" name="Straight Arrow Connector 6"/>
          <p:cNvCxnSpPr/>
          <p:nvPr/>
        </p:nvCxnSpPr>
        <p:spPr>
          <a:xfrm rot="5400000">
            <a:off x="2987824" y="4077072"/>
            <a:ext cx="165618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1763688" y="764704"/>
            <a:ext cx="648072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4499992" y="3933056"/>
            <a:ext cx="2160240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2987824" y="620688"/>
            <a:ext cx="2592288" cy="993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bin 12 </a:t>
            </a:r>
            <a:r>
              <a:rPr lang="en-US" dirty="0" err="1" smtClean="0"/>
              <a:t>Jahre</a:t>
            </a:r>
            <a:r>
              <a:rPr lang="en-US" dirty="0" smtClean="0"/>
              <a:t> alt!</a:t>
            </a:r>
            <a:br>
              <a:rPr lang="en-US" dirty="0" smtClean="0"/>
            </a:br>
            <a:r>
              <a:rPr lang="en-US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i’m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12 </a:t>
            </a:r>
            <a:r>
              <a:rPr lang="en-US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jears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old!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524536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Meine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Lieblingsfarben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sind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: </a:t>
            </a:r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Rosa,Lila,Blau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,</a:t>
            </a:r>
          </a:p>
          <a:p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Orange und </a:t>
            </a:r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Hellgrün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!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My favorite colors </a:t>
            </a:r>
            <a:r>
              <a:rPr lang="en-US" sz="2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are:pink,purple,blue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Orange and light green! </a:t>
            </a: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608930">
            <a:off x="6512251" y="784014"/>
            <a:ext cx="2083968" cy="25920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83403">
            <a:off x="5796136" y="4725144"/>
            <a:ext cx="2505067" cy="187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smtClean="0"/>
              <a:t>in Thessaloniki </a:t>
            </a:r>
            <a:r>
              <a:rPr lang="en-US" dirty="0" err="1" smtClean="0"/>
              <a:t>geboren</a:t>
            </a:r>
            <a:r>
              <a:rPr lang="en-US" dirty="0" smtClean="0"/>
              <a:t>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 was born in Thessaloniki!</a:t>
            </a:r>
            <a:endParaRPr lang="el-GR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3443206" cy="257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4644008" y="3789040"/>
            <a:ext cx="1944216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3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gehe</a:t>
            </a:r>
            <a:r>
              <a:rPr lang="en-US" dirty="0" smtClean="0"/>
              <a:t> auf </a:t>
            </a:r>
            <a:r>
              <a:rPr lang="en-US" dirty="0" smtClean="0"/>
              <a:t>das </a:t>
            </a:r>
            <a:r>
              <a:rPr lang="en-US" dirty="0" err="1" smtClean="0"/>
              <a:t>2.Experiementelle</a:t>
            </a:r>
            <a:r>
              <a:rPr lang="en-US" dirty="0" smtClean="0"/>
              <a:t> Gymnasium </a:t>
            </a:r>
            <a:r>
              <a:rPr lang="en-US" dirty="0" smtClean="0"/>
              <a:t>von Thessaloniki!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I’m going in 2</a:t>
            </a:r>
            <a:r>
              <a:rPr lang="en-US" sz="4000" baseline="30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nd</a:t>
            </a: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experimental gymnasium of Thessaloniki!</a:t>
            </a:r>
            <a:endParaRPr lang="el-GR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581128"/>
            <a:ext cx="2160240" cy="2131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Meine</a:t>
            </a:r>
            <a:r>
              <a:rPr lang="en-US" dirty="0" smtClean="0"/>
              <a:t>    </a:t>
            </a:r>
            <a:r>
              <a:rPr lang="en-US" dirty="0" err="1" smtClean="0"/>
              <a:t>Lieblingsserie</a:t>
            </a:r>
            <a:r>
              <a:rPr lang="en-US" dirty="0" smtClean="0"/>
              <a:t> war </a:t>
            </a:r>
            <a:r>
              <a:rPr lang="en-US" dirty="0" err="1" smtClean="0"/>
              <a:t>para</a:t>
            </a:r>
            <a:r>
              <a:rPr lang="en-US" dirty="0" smtClean="0"/>
              <a:t>-5</a:t>
            </a:r>
            <a:r>
              <a:rPr lang="en-US" dirty="0" smtClean="0"/>
              <a:t>! Und </a:t>
            </a:r>
            <a:r>
              <a:rPr lang="en-US" dirty="0" err="1" smtClean="0"/>
              <a:t>jetzt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50-50</a:t>
            </a:r>
            <a:r>
              <a:rPr lang="en-US" dirty="0" smtClean="0"/>
              <a:t>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My favorite series was para-5!And now is  50-50!</a:t>
            </a:r>
            <a:endParaRPr lang="el-GR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81835">
            <a:off x="1238507" y="4427861"/>
            <a:ext cx="2983335" cy="154419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cxnSp>
        <p:nvCxnSpPr>
          <p:cNvPr id="6" name="Straight Arrow Connector 5"/>
          <p:cNvCxnSpPr/>
          <p:nvPr/>
        </p:nvCxnSpPr>
        <p:spPr>
          <a:xfrm rot="10800000" flipV="1">
            <a:off x="3995936" y="3789040"/>
            <a:ext cx="1944216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85115">
            <a:off x="4596609" y="4659241"/>
            <a:ext cx="26003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0800000" flipV="1">
            <a:off x="7524328" y="4437112"/>
            <a:ext cx="792088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mb dir="vert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Lieblinsnachspeisen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Mille </a:t>
            </a:r>
            <a:r>
              <a:rPr lang="en-US" dirty="0" err="1" smtClean="0"/>
              <a:t>Feuille</a:t>
            </a:r>
            <a:r>
              <a:rPr lang="en-US" dirty="0" smtClean="0"/>
              <a:t> und  </a:t>
            </a:r>
            <a:r>
              <a:rPr lang="en-US" dirty="0" err="1" smtClean="0"/>
              <a:t>Kuchen</a:t>
            </a:r>
            <a:r>
              <a:rPr lang="en-US" dirty="0" smtClean="0"/>
              <a:t>! 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My favorite sweets are mille </a:t>
            </a:r>
            <a:r>
              <a:rPr lang="en-US" sz="4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feuille</a:t>
            </a: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and cake!</a:t>
            </a:r>
            <a:endParaRPr lang="el-GR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77072"/>
            <a:ext cx="308339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4067944" y="3861048"/>
            <a:ext cx="2664296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4812720"/>
            <a:ext cx="3096344" cy="1857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5400000">
            <a:off x="7416316" y="4617132"/>
            <a:ext cx="864096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Lieblingsspeisen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smtClean="0"/>
              <a:t>Spaghetti </a:t>
            </a:r>
            <a:r>
              <a:rPr lang="en-US" dirty="0" smtClean="0"/>
              <a:t>und Reis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Joghurt</a:t>
            </a:r>
            <a:r>
              <a:rPr lang="en-US" dirty="0" smtClean="0"/>
              <a:t>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My favorite foods are spaghetti und rise with yoghurt!</a:t>
            </a:r>
            <a:endParaRPr lang="el-G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941168"/>
            <a:ext cx="26003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3059832" y="3645024"/>
            <a:ext cx="1296144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323380"/>
            <a:ext cx="3168352" cy="209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rot="5400000">
            <a:off x="6408204" y="3897052"/>
            <a:ext cx="5040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Lieblingsänger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Lady  Gaga und </a:t>
            </a:r>
            <a:r>
              <a:rPr lang="en-US" dirty="0" err="1" smtClean="0"/>
              <a:t>Shakira</a:t>
            </a:r>
            <a:r>
              <a:rPr lang="en-US" dirty="0" smtClean="0"/>
              <a:t>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My favorite singers are Lady Gaga and </a:t>
            </a:r>
            <a:r>
              <a:rPr lang="en-US" sz="4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Shakira</a:t>
            </a: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!</a:t>
            </a:r>
            <a:endParaRPr lang="el-GR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7604">
            <a:off x="971600" y="4005064"/>
            <a:ext cx="2520280" cy="2509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3779912" y="3717032"/>
            <a:ext cx="2448272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41223">
            <a:off x="4639830" y="4722203"/>
            <a:ext cx="2588807" cy="1939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5400000">
            <a:off x="7344308" y="4473116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Mein </a:t>
            </a:r>
            <a:r>
              <a:rPr lang="en-US" dirty="0" err="1" smtClean="0"/>
              <a:t>lieblingstier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die </a:t>
            </a:r>
            <a:r>
              <a:rPr lang="en-US" dirty="0" err="1" smtClean="0"/>
              <a:t>Katze</a:t>
            </a:r>
            <a:r>
              <a:rPr lang="en-US" dirty="0" smtClean="0"/>
              <a:t>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My favorite animal is cat!</a:t>
            </a:r>
            <a:endParaRPr lang="el-GR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1141">
            <a:off x="1115616" y="4437112"/>
            <a:ext cx="3055085" cy="207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ΕΛΕΝΑ\Pictures\2010-09-03\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34485">
            <a:off x="5724128" y="4077072"/>
            <a:ext cx="1872208" cy="23402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199</TotalTime>
  <Words>182</Words>
  <Application>Microsoft Office PowerPoint</Application>
  <PresentationFormat>Προβολή στην οθόνη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3" baseType="lpstr">
      <vt:lpstr>Flow</vt:lpstr>
      <vt:lpstr>Hallo!Ich heiβe Elena!</vt:lpstr>
      <vt:lpstr>Ich bin 12 Jahre alt! i’m 12 jears old!</vt:lpstr>
      <vt:lpstr>Ich bin in Thessaloniki geboren!</vt:lpstr>
      <vt:lpstr>Ich gehe auf das 2.Experiementelle Gymnasium von Thessaloniki!</vt:lpstr>
      <vt:lpstr>Meine    Lieblingsserie war para-5! Und jetzt ist es 50-50!</vt:lpstr>
      <vt:lpstr>Meine Lieblinsnachspeisen sind Mille Feuille und  Kuchen! </vt:lpstr>
      <vt:lpstr>Meine Lieblingsspeisen sind Spaghetti und Reis mit Joghurt!</vt:lpstr>
      <vt:lpstr>Meine Lieblingsänger sind Lady  Gaga und Shakira!</vt:lpstr>
      <vt:lpstr>Mein lieblingstier ist die Katze!</vt:lpstr>
      <vt:lpstr>Das bin ich in Athen! This is me!</vt:lpstr>
      <vt:lpstr>Mit meinen Freundinnen!</vt:lpstr>
      <vt:lpstr>Unterwegs  zum Plastira-See!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Hallo! Ich heiβ Elena</dc:title>
  <dc:creator>ΕΛΕΝΑ</dc:creator>
  <cp:lastModifiedBy>user</cp:lastModifiedBy>
  <cp:revision>22</cp:revision>
  <dcterms:created xsi:type="dcterms:W3CDTF">2011-03-20T14:22:43Z</dcterms:created>
  <dcterms:modified xsi:type="dcterms:W3CDTF">2011-04-11T13:21:36Z</dcterms:modified>
</cp:coreProperties>
</file>